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70" r:id="rId5"/>
    <p:sldId id="272" r:id="rId6"/>
    <p:sldId id="274" r:id="rId7"/>
    <p:sldId id="273" r:id="rId8"/>
    <p:sldId id="263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79" autoAdjust="0"/>
    <p:restoredTop sz="94660"/>
  </p:normalViewPr>
  <p:slideViewPr>
    <p:cSldViewPr>
      <p:cViewPr>
        <p:scale>
          <a:sx n="70" d="100"/>
          <a:sy n="70" d="100"/>
        </p:scale>
        <p:origin x="-119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CF35-A597-4C65-803B-F423ABC3EAE7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BF7B-757D-4EA4-9E18-0DA0DF0EB8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4B7C-20AB-47A5-9DA1-0DBA99E06122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A13D-92FA-4A91-A04D-C6B04623FE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168D-E1B3-414C-A383-849E91847836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2485-FC64-4661-9373-A43770AD76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1C13-C4F4-4927-A701-D63C0406D6AF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83677-A1EE-4480-9254-69B95FC3DF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7FD2-58E8-458D-B332-ACBE4071E52F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ED41-C7E3-4772-9DD1-EFC14788AF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3D0D-64B6-4A0D-A468-81223EF3BFB4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8C4B-770C-43CF-B2FD-BC08ED2AF2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C3D9-9E79-474C-BA48-60CBE871F711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9949F-13A7-4FB7-AE02-F0EA8BE25E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168A-AABC-4926-B91D-BCDB96365037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2CB5-A9F4-4C0E-A975-1813915695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44098-D945-4E14-915D-8700C0CD02C6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97348-B406-4E4E-8135-8B2B9B4AB3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E5066E-F93A-4326-A8C5-C4C48AEE9388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64B840-2BC3-4CF0-8487-E9209556D6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71550" y="2276475"/>
            <a:ext cx="73564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Entrada de Datos y Mantenimiento de los Registros</a:t>
            </a: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5805488"/>
            <a:ext cx="2268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824038" y="269875"/>
            <a:ext cx="5627687" cy="7826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Datos y Mantenimiento de los Registros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96975"/>
            <a:ext cx="748823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763713" y="333375"/>
            <a:ext cx="5627687" cy="7826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Datos y Mantenimiento de los Registros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341438"/>
            <a:ext cx="705802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897063" y="341313"/>
            <a:ext cx="5627687" cy="78422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Datos y Mantenimiento de los Registros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1125538"/>
            <a:ext cx="7343775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35050"/>
            <a:ext cx="8342313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608138" y="269875"/>
            <a:ext cx="5627687" cy="7826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Datos y Mantenimiento de los Registros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608138" y="269875"/>
            <a:ext cx="5627687" cy="78263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Datos y Mantenimiento de los Registros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196975"/>
            <a:ext cx="864076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14438"/>
            <a:ext cx="7866062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6443663" y="6396038"/>
            <a:ext cx="17287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2400" dirty="0">
                <a:solidFill>
                  <a:schemeClr val="bg1">
                    <a:lumMod val="85000"/>
                  </a:schemeClr>
                </a:solidFill>
              </a:rPr>
              <a:t>Costa Rica</a:t>
            </a:r>
            <a:endParaRPr lang="es-E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9 Título"/>
          <p:cNvSpPr txBox="1">
            <a:spLocks/>
          </p:cNvSpPr>
          <p:nvPr/>
        </p:nvSpPr>
        <p:spPr>
          <a:xfrm>
            <a:off x="1752600" y="414338"/>
            <a:ext cx="5627688" cy="78263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Datos y Mantenimiento de los Registros</a:t>
            </a:r>
            <a:endParaRPr lang="es-C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/>
          <p:cNvSpPr txBox="1"/>
          <p:nvPr/>
        </p:nvSpPr>
        <p:spPr>
          <a:xfrm>
            <a:off x="955675" y="2717800"/>
            <a:ext cx="73564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4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Muchas Gracias</a:t>
            </a:r>
            <a:endParaRPr lang="es-ES" sz="4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6075" y="5805488"/>
            <a:ext cx="2268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70</Words>
  <Application>Microsoft Office PowerPoint</Application>
  <PresentationFormat>Presentación en pantalla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Arial</vt:lpstr>
      <vt:lpstr>Tema de Office</vt:lpstr>
      <vt:lpstr>Tema de Office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Suyapa Quiros Gonzalez</dc:creator>
  <cp:lastModifiedBy> </cp:lastModifiedBy>
  <cp:revision>26</cp:revision>
  <dcterms:created xsi:type="dcterms:W3CDTF">2013-07-18T14:29:59Z</dcterms:created>
  <dcterms:modified xsi:type="dcterms:W3CDTF">2013-10-29T08:56:09Z</dcterms:modified>
</cp:coreProperties>
</file>